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8" r:id="rId4"/>
  </p:sldMasterIdLst>
  <p:notesMasterIdLst>
    <p:notesMasterId r:id="rId12"/>
  </p:notesMasterIdLst>
  <p:handoutMasterIdLst>
    <p:handoutMasterId r:id="rId13"/>
  </p:handoutMasterIdLst>
  <p:sldIdLst>
    <p:sldId id="261" r:id="rId5"/>
    <p:sldId id="448" r:id="rId6"/>
    <p:sldId id="449" r:id="rId7"/>
    <p:sldId id="452" r:id="rId8"/>
    <p:sldId id="453" r:id="rId9"/>
    <p:sldId id="450" r:id="rId10"/>
    <p:sldId id="45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E505EC2-BFA7-483F-A975-DC0429F03544}">
          <p14:sldIdLst>
            <p14:sldId id="261"/>
            <p14:sldId id="448"/>
            <p14:sldId id="449"/>
            <p14:sldId id="452"/>
            <p14:sldId id="453"/>
            <p14:sldId id="450"/>
            <p14:sldId id="45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6097"/>
    <a:srgbClr val="232D2E"/>
    <a:srgbClr val="3B3D3B"/>
    <a:srgbClr val="3C3D3B"/>
    <a:srgbClr val="E8E7E8"/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94757" autoAdjust="0"/>
  </p:normalViewPr>
  <p:slideViewPr>
    <p:cSldViewPr snapToGrid="0">
      <p:cViewPr varScale="1">
        <p:scale>
          <a:sx n="72" d="100"/>
          <a:sy n="72" d="100"/>
        </p:scale>
        <p:origin x="5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279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59DF3C63-4537-4D8C-87C7-B23246B936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2C9AB09-5DFF-4686-84CD-DBD1831A00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6A169-3116-4CA5-839B-4A4DF5F665BE}" type="datetimeFigureOut">
              <a:rPr lang="pl-PL" smtClean="0"/>
              <a:t>03.02.2025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5025698-E4C2-430E-A918-B79965E3430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5AEEA6F-768E-4C48-80E4-AC9874378C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CEBA1-5CAD-4B61-B383-27B090BD99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6937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77D8A-658D-4301-83EB-CDB880CDAC50}" type="datetimeFigureOut">
              <a:rPr lang="pl-PL" smtClean="0"/>
              <a:t>03.02.2025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CA913-4143-4410-92AC-A611B5034B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8709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AJD D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1336" y="1862252"/>
            <a:ext cx="11789328" cy="1051988"/>
          </a:xfrm>
        </p:spPr>
        <p:txBody>
          <a:bodyPr anchor="b">
            <a:normAutofit/>
          </a:bodyPr>
          <a:lstStyle>
            <a:lvl1pPr algn="l">
              <a:defRPr sz="3200" b="1" spc="100" baseline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l-PL" dirty="0"/>
              <a:t>Tytuł prezentacji:</a:t>
            </a:r>
            <a:br>
              <a:rPr lang="pl-PL" dirty="0"/>
            </a:br>
            <a:r>
              <a:rPr lang="pl-PL" dirty="0"/>
              <a:t>Calibri </a:t>
            </a:r>
            <a:r>
              <a:rPr lang="pl-PL" dirty="0" err="1"/>
              <a:t>Bold</a:t>
            </a:r>
            <a:r>
              <a:rPr lang="pl-PL" dirty="0"/>
              <a:t> 28-36 pkt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1339" y="3014712"/>
            <a:ext cx="11789327" cy="458233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Podtytuł prezentacji: Calibri 20-24</a:t>
            </a:r>
            <a:endParaRPr lang="en-US" dirty="0"/>
          </a:p>
        </p:txBody>
      </p:sp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672658B3-FC43-47C7-9123-2CB0BA1D1B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09655" y="4157209"/>
            <a:ext cx="5481009" cy="1367941"/>
          </a:xfrm>
        </p:spPr>
        <p:txBody>
          <a:bodyPr>
            <a:normAutofit/>
          </a:bodyPr>
          <a:lstStyle>
            <a:lvl1pPr marL="0" indent="0">
              <a:lnSpc>
                <a:spcPct val="200000"/>
              </a:lnSpc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Imię i nazwisko prelegenta</a:t>
            </a:r>
          </a:p>
          <a:p>
            <a:pPr lvl="0"/>
            <a:r>
              <a:rPr lang="pl-PL" dirty="0"/>
              <a:t>Data…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271C4F61-AE25-4A61-8C54-37840109C0E2}"/>
              </a:ext>
            </a:extLst>
          </p:cNvPr>
          <p:cNvSpPr txBox="1"/>
          <p:nvPr userDrawn="1"/>
        </p:nvSpPr>
        <p:spPr>
          <a:xfrm>
            <a:off x="95694" y="6209414"/>
            <a:ext cx="11993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pc="0" dirty="0">
                <a:solidFill>
                  <a:schemeClr val="bg1"/>
                </a:solidFill>
                <a:latin typeface="+mn-lt"/>
              </a:rPr>
              <a:t>Uniwersytet Rolniczy im. Hugona Kołłątaja w Krakowie                                              WYDZIAŁ INŻYNIERII ŚRODOWISKA I GEODEZJI</a:t>
            </a:r>
          </a:p>
        </p:txBody>
      </p:sp>
    </p:spTree>
    <p:extLst>
      <p:ext uri="{BB962C8B-B14F-4D97-AF65-F5344CB8AC3E}">
        <p14:creationId xmlns:p14="http://schemas.microsoft.com/office/powerpoint/2010/main" val="2037998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SEKCJ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AF59D89F-60EB-4A80-999C-20EF92129B6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11663916" cy="630555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85CDA4E-AC0C-4770-A1F5-12C51FFE69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5794AD1-78F1-44CF-9B75-0C16C8463A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9" y="2811780"/>
            <a:ext cx="5567917" cy="1264919"/>
          </a:xfrm>
          <a:solidFill>
            <a:srgbClr val="E8E7E8"/>
          </a:solidFill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pl-PL" sz="3200" b="1" kern="1200" spc="50" baseline="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+mn-lt"/>
                <a:ea typeface="+mj-ea"/>
                <a:cs typeface="Poppins Black" panose="00000A00000000000000" pitchFamily="50" charset="-18"/>
              </a:defRPr>
            </a:lvl1pPr>
          </a:lstStyle>
          <a:p>
            <a:r>
              <a:rPr lang="pl-PL" dirty="0"/>
              <a:t>Edytuj tytuł sekcji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0BDEB52-BB79-4F67-8739-3205930396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211209C-F40C-4259-B1ED-3AAA804A4650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1" name="Symbol zastępczy tekstu 10">
            <a:extLst>
              <a:ext uri="{FF2B5EF4-FFF2-40B4-BE49-F238E27FC236}">
                <a16:creationId xmlns:a16="http://schemas.microsoft.com/office/drawing/2014/main" id="{A9337EDA-01E6-48BB-8199-679CA0A958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5998" y="4076700"/>
            <a:ext cx="5567917" cy="457200"/>
          </a:xfrm>
          <a:solidFill>
            <a:srgbClr val="3B3D3B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pl-PL" dirty="0"/>
              <a:t>Kliknij, aby edytować style</a:t>
            </a:r>
          </a:p>
        </p:txBody>
      </p:sp>
    </p:spTree>
    <p:extLst>
      <p:ext uri="{BB962C8B-B14F-4D97-AF65-F5344CB8AC3E}">
        <p14:creationId xmlns:p14="http://schemas.microsoft.com/office/powerpoint/2010/main" val="272788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NAGŁÓWEK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6AEB9AC-072E-487C-8D57-0BD303ABF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1" y="136525"/>
            <a:ext cx="11150600" cy="698362"/>
          </a:xfrm>
        </p:spPr>
        <p:txBody>
          <a:bodyPr>
            <a:normAutofit/>
          </a:bodyPr>
          <a:lstStyle>
            <a:lvl1pPr>
              <a:defRPr sz="3200" b="1" spc="50" baseline="0">
                <a:ln>
                  <a:solidFill>
                    <a:srgbClr val="232D2E"/>
                  </a:solidFill>
                </a:ln>
                <a:solidFill>
                  <a:srgbClr val="3B3D3B"/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BDC1290-347A-476F-A370-0E78242F8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3916" y="6356350"/>
            <a:ext cx="528084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2773AF2-A73A-4FC1-A63A-3FAEFFA9239E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893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LKO NAGŁÓWEK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6AEB9AC-072E-487C-8D57-0BD303ABF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1" y="136525"/>
            <a:ext cx="11150600" cy="730167"/>
          </a:xfrm>
        </p:spPr>
        <p:txBody>
          <a:bodyPr>
            <a:normAutofit/>
          </a:bodyPr>
          <a:lstStyle>
            <a:lvl1pPr>
              <a:defRPr sz="3200" b="1" spc="50" baseline="0">
                <a:ln>
                  <a:solidFill>
                    <a:srgbClr val="232D2E"/>
                  </a:solidFill>
                </a:ln>
                <a:solidFill>
                  <a:srgbClr val="3B3D3B"/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BDC1290-347A-476F-A370-0E78242F8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3916" y="6356350"/>
            <a:ext cx="528084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2773AF2-A73A-4FC1-A63A-3FAEFFA9239E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972FE94-E369-4457-BA85-C87F37851CF5}"/>
              </a:ext>
            </a:extLst>
          </p:cNvPr>
          <p:cNvSpPr txBox="1">
            <a:spLocks/>
          </p:cNvSpPr>
          <p:nvPr userDrawn="1"/>
        </p:nvSpPr>
        <p:spPr>
          <a:xfrm>
            <a:off x="203201" y="1214583"/>
            <a:ext cx="11150600" cy="925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spc="50" baseline="0">
                <a:ln>
                  <a:solidFill>
                    <a:srgbClr val="232D2E"/>
                  </a:solidFill>
                </a:ln>
                <a:solidFill>
                  <a:srgbClr val="3B3D3B"/>
                </a:solidFill>
                <a:latin typeface="Univers" panose="020B0503020202020204" pitchFamily="34" charset="0"/>
                <a:ea typeface="+mj-ea"/>
                <a:cs typeface="+mj-cs"/>
              </a:defRPr>
            </a:lvl1pPr>
          </a:lstStyle>
          <a:p>
            <a:r>
              <a:rPr lang="pl-PL" sz="2000" b="0" dirty="0">
                <a:ln>
                  <a:noFill/>
                </a:ln>
                <a:solidFill>
                  <a:schemeClr val="tx1"/>
                </a:solidFill>
                <a:latin typeface="+mn-lt"/>
              </a:rPr>
              <a:t>Kliknij, aby edytować styl</a:t>
            </a:r>
            <a:endParaRPr lang="en-US" sz="2000" b="0" dirty="0">
              <a:ln>
                <a:noFill/>
              </a:ln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7051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YLKO NAGŁÓWEK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6AEB9AC-072E-487C-8D57-0BD303ABF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1" y="136525"/>
            <a:ext cx="11150600" cy="730167"/>
          </a:xfrm>
        </p:spPr>
        <p:txBody>
          <a:bodyPr>
            <a:normAutofit/>
          </a:bodyPr>
          <a:lstStyle>
            <a:lvl1pPr>
              <a:defRPr sz="3200" b="1" spc="50" baseline="0">
                <a:ln>
                  <a:solidFill>
                    <a:srgbClr val="232D2E"/>
                  </a:solidFill>
                </a:ln>
                <a:solidFill>
                  <a:srgbClr val="3B3D3B"/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BDC1290-347A-476F-A370-0E78242F8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3916" y="6356350"/>
            <a:ext cx="528084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2773AF2-A73A-4FC1-A63A-3FAEFFA9239E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3" name="Symbol zastępczy tabeli 2">
            <a:extLst>
              <a:ext uri="{FF2B5EF4-FFF2-40B4-BE49-F238E27FC236}">
                <a16:creationId xmlns:a16="http://schemas.microsoft.com/office/drawing/2014/main" id="{107660DA-0C81-4FF9-A705-A0E95F42FF72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203200" y="1809750"/>
            <a:ext cx="11150600" cy="3751263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pl-PL" dirty="0"/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853E1535-4417-497D-85AF-2F838355625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3200" y="1466418"/>
            <a:ext cx="7600950" cy="333375"/>
          </a:xfrm>
        </p:spPr>
        <p:txBody>
          <a:bodyPr>
            <a:normAutofit/>
          </a:bodyPr>
          <a:lstStyle>
            <a:lvl1pPr marL="0" indent="0">
              <a:buNone/>
              <a:defRPr sz="1600" i="1">
                <a:latin typeface="+mn-lt"/>
              </a:defRPr>
            </a:lvl1pPr>
          </a:lstStyle>
          <a:p>
            <a:pPr lvl="0"/>
            <a:r>
              <a:rPr lang="pl-PL" dirty="0"/>
              <a:t>Kliknij, aby edytować podpis tabeli</a:t>
            </a:r>
          </a:p>
        </p:txBody>
      </p:sp>
    </p:spTree>
    <p:extLst>
      <p:ext uri="{BB962C8B-B14F-4D97-AF65-F5344CB8AC3E}">
        <p14:creationId xmlns:p14="http://schemas.microsoft.com/office/powerpoint/2010/main" val="130088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LKO NAGŁÓWEK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6AEB9AC-072E-487C-8D57-0BD303ABF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1" y="136525"/>
            <a:ext cx="11150600" cy="722216"/>
          </a:xfrm>
        </p:spPr>
        <p:txBody>
          <a:bodyPr>
            <a:normAutofit/>
          </a:bodyPr>
          <a:lstStyle>
            <a:lvl1pPr>
              <a:defRPr sz="3200" b="1" spc="50" baseline="0">
                <a:ln>
                  <a:solidFill>
                    <a:srgbClr val="232D2E"/>
                  </a:solidFill>
                </a:ln>
                <a:solidFill>
                  <a:srgbClr val="3B3D3B"/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BDC1290-347A-476F-A370-0E78242F8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3916" y="6356350"/>
            <a:ext cx="528084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2773AF2-A73A-4FC1-A63A-3FAEFFA9239E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8C96F01-EACC-499D-963D-12E4FF55AC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03201" y="1752745"/>
            <a:ext cx="4959926" cy="3585873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11" name="Symbol zastępczy tekstu 10">
            <a:extLst>
              <a:ext uri="{FF2B5EF4-FFF2-40B4-BE49-F238E27FC236}">
                <a16:creationId xmlns:a16="http://schemas.microsoft.com/office/drawing/2014/main" id="{B286A793-6037-4123-A0BB-081E12409F6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3200" y="5403129"/>
            <a:ext cx="4959350" cy="295275"/>
          </a:xfrm>
        </p:spPr>
        <p:txBody>
          <a:bodyPr>
            <a:noAutofit/>
          </a:bodyPr>
          <a:lstStyle>
            <a:lvl1pPr marL="0" indent="0">
              <a:buNone/>
              <a:defRPr sz="1600" i="1">
                <a:latin typeface="+mn-lt"/>
              </a:defRPr>
            </a:lvl1pPr>
          </a:lstStyle>
          <a:p>
            <a:pPr lvl="0"/>
            <a:r>
              <a:rPr lang="pl-PL" dirty="0"/>
              <a:t>Kliknij, aby edytować podpis rysunku</a:t>
            </a:r>
          </a:p>
        </p:txBody>
      </p:sp>
      <p:sp>
        <p:nvSpPr>
          <p:cNvPr id="12" name="Symbol zastępczy obrazu 2">
            <a:extLst>
              <a:ext uri="{FF2B5EF4-FFF2-40B4-BE49-F238E27FC236}">
                <a16:creationId xmlns:a16="http://schemas.microsoft.com/office/drawing/2014/main" id="{5436A456-4D26-4F00-BA80-44A75FA4970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93875" y="1752745"/>
            <a:ext cx="4959926" cy="3585873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13" name="Symbol zastępczy tekstu 10">
            <a:extLst>
              <a:ext uri="{FF2B5EF4-FFF2-40B4-BE49-F238E27FC236}">
                <a16:creationId xmlns:a16="http://schemas.microsoft.com/office/drawing/2014/main" id="{CA7C00E8-00EE-4845-8873-C3984A15048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93874" y="5403129"/>
            <a:ext cx="4959350" cy="295275"/>
          </a:xfrm>
        </p:spPr>
        <p:txBody>
          <a:bodyPr>
            <a:noAutofit/>
          </a:bodyPr>
          <a:lstStyle>
            <a:lvl1pPr marL="0" indent="0">
              <a:buNone/>
              <a:defRPr sz="1600" i="1">
                <a:latin typeface="+mn-lt"/>
              </a:defRPr>
            </a:lvl1pPr>
          </a:lstStyle>
          <a:p>
            <a:pPr lvl="0"/>
            <a:r>
              <a:rPr lang="pl-PL" dirty="0"/>
              <a:t>Kliknij, aby edytować podpis rysunku</a:t>
            </a:r>
          </a:p>
        </p:txBody>
      </p:sp>
    </p:spTree>
    <p:extLst>
      <p:ext uri="{BB962C8B-B14F-4D97-AF65-F5344CB8AC3E}">
        <p14:creationId xmlns:p14="http://schemas.microsoft.com/office/powerpoint/2010/main" val="1330381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LKO NAGŁÓWEK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6AEB9AC-072E-487C-8D57-0BD303ABF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1" y="136525"/>
            <a:ext cx="11150600" cy="706313"/>
          </a:xfrm>
        </p:spPr>
        <p:txBody>
          <a:bodyPr>
            <a:normAutofit/>
          </a:bodyPr>
          <a:lstStyle>
            <a:lvl1pPr>
              <a:defRPr sz="3200" b="1" spc="50" baseline="0">
                <a:ln>
                  <a:solidFill>
                    <a:srgbClr val="232D2E"/>
                  </a:solidFill>
                </a:ln>
                <a:solidFill>
                  <a:srgbClr val="3B3D3B"/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BDC1290-347A-476F-A370-0E78242F8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3916" y="6356350"/>
            <a:ext cx="528084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2773AF2-A73A-4FC1-A63A-3FAEFFA9239E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DBFA449-0DD1-4838-B124-EFB39E4BB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1" y="1326861"/>
            <a:ext cx="11150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19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7176A73-A42A-41BD-9B10-DC9A8EA4D52A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0559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0"/>
            <a:ext cx="116639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3916" y="6356350"/>
            <a:ext cx="5280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F4036A7-989F-4266-9595-943D7E4AD4D3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6072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4" r:id="rId2"/>
    <p:sldLayoutId id="2147483666" r:id="rId3"/>
    <p:sldLayoutId id="2147483691" r:id="rId4"/>
    <p:sldLayoutId id="2147483694" r:id="rId5"/>
    <p:sldLayoutId id="2147483693" r:id="rId6"/>
    <p:sldLayoutId id="2147483692" r:id="rId7"/>
    <p:sldLayoutId id="2147483679" r:id="rId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30DFA2-7875-4103-A681-D677A4FFEB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E7CDDC8-F1F1-4CCE-87FB-F825816825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2E01404-F895-4254-82D0-2E641743F8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04298" y="3986451"/>
            <a:ext cx="4186366" cy="1808293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pl-PL" dirty="0"/>
              <a:t>Imię i nazwisko prowadzącego</a:t>
            </a:r>
          </a:p>
          <a:p>
            <a:pPr>
              <a:lnSpc>
                <a:spcPct val="170000"/>
              </a:lnSpc>
            </a:pPr>
            <a:r>
              <a:rPr lang="pl-PL" sz="1800" dirty="0"/>
              <a:t>Katedra</a:t>
            </a:r>
          </a:p>
          <a:p>
            <a:pPr>
              <a:lnSpc>
                <a:spcPct val="170000"/>
              </a:lnSpc>
            </a:pPr>
            <a:r>
              <a:rPr lang="pl-PL" sz="1800" dirty="0"/>
              <a:t>Miejsce i data</a:t>
            </a:r>
          </a:p>
        </p:txBody>
      </p:sp>
    </p:spTree>
    <p:extLst>
      <p:ext uri="{BB962C8B-B14F-4D97-AF65-F5344CB8AC3E}">
        <p14:creationId xmlns:p14="http://schemas.microsoft.com/office/powerpoint/2010/main" val="512284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39104CAA-1078-48E4-BCDE-507ED6BA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0827CB2-6FDC-4332-A55D-BA17FBE841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81D8F8-9BEC-4923-8CEB-D4C3EFD89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11209C-F40C-4259-B1ED-3AAA804A4650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64B23925-5ED9-4D19-9CDC-AAA75B6FA5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A43DFE5E-8B17-4FBB-89D2-3B60D364C5F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963942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BDA265F3-FE47-44A2-8584-FB2B31E9E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3EF5B406-3299-4564-8C5E-FFDA9B35A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>
              <a:ln>
                <a:solidFill>
                  <a:srgbClr val="3C3D3B"/>
                </a:solidFill>
              </a:ln>
              <a:solidFill>
                <a:srgbClr val="232D2E"/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D743FE4-2C70-4B72-A7CE-F7EF90F6F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3AF2-A73A-4FC1-A63A-3FAEFFA9239E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51678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9E2D222C-446D-46AF-A5DA-0D9867F0E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64155C21-2A67-4613-B325-E314846EB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C5B7BA7-4DC3-4100-B9BF-BA17ADAB7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3AF2-A73A-4FC1-A63A-3FAEFFA9239E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7" name="Symbol zastępczy tabeli 6">
            <a:extLst>
              <a:ext uri="{FF2B5EF4-FFF2-40B4-BE49-F238E27FC236}">
                <a16:creationId xmlns:a16="http://schemas.microsoft.com/office/drawing/2014/main" id="{37821E2C-311C-4C63-8E93-327ED2FCFEF6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/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E04576A4-C085-4072-8749-69C3F79591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7612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D1FE3C13-C5EB-40DE-B895-63BB8A480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26D7D057-CA47-4FB9-938D-D903949F9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5961EF6-7ACB-484A-8B6B-07C3ECF75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3AF2-A73A-4FC1-A63A-3FAEFFA9239E}" type="slidenum">
              <a:rPr lang="pl-PL" smtClean="0"/>
              <a:pPr/>
              <a:t>5</a:t>
            </a:fld>
            <a:endParaRPr lang="pl-PL" dirty="0"/>
          </a:p>
        </p:txBody>
      </p:sp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214B5B64-66E7-4936-8F28-ACDA8BCD87EC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3587697696"/>
              </p:ext>
            </p:extLst>
          </p:nvPr>
        </p:nvGraphicFramePr>
        <p:xfrm>
          <a:off x="203200" y="1809750"/>
          <a:ext cx="11150600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0120">
                  <a:extLst>
                    <a:ext uri="{9D8B030D-6E8A-4147-A177-3AD203B41FA5}">
                      <a16:colId xmlns:a16="http://schemas.microsoft.com/office/drawing/2014/main" val="4228957020"/>
                    </a:ext>
                  </a:extLst>
                </a:gridCol>
                <a:gridCol w="2230120">
                  <a:extLst>
                    <a:ext uri="{9D8B030D-6E8A-4147-A177-3AD203B41FA5}">
                      <a16:colId xmlns:a16="http://schemas.microsoft.com/office/drawing/2014/main" val="1205501016"/>
                    </a:ext>
                  </a:extLst>
                </a:gridCol>
                <a:gridCol w="2230120">
                  <a:extLst>
                    <a:ext uri="{9D8B030D-6E8A-4147-A177-3AD203B41FA5}">
                      <a16:colId xmlns:a16="http://schemas.microsoft.com/office/drawing/2014/main" val="3156865723"/>
                    </a:ext>
                  </a:extLst>
                </a:gridCol>
                <a:gridCol w="2230120">
                  <a:extLst>
                    <a:ext uri="{9D8B030D-6E8A-4147-A177-3AD203B41FA5}">
                      <a16:colId xmlns:a16="http://schemas.microsoft.com/office/drawing/2014/main" val="2511492165"/>
                    </a:ext>
                  </a:extLst>
                </a:gridCol>
                <a:gridCol w="2230120">
                  <a:extLst>
                    <a:ext uri="{9D8B030D-6E8A-4147-A177-3AD203B41FA5}">
                      <a16:colId xmlns:a16="http://schemas.microsoft.com/office/drawing/2014/main" val="3365265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  <a:latin typeface="Univers" panose="020B0503020202020204" pitchFamily="34" charset="0"/>
                        </a:rPr>
                        <a:t>A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0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bg1"/>
                          </a:solidFill>
                          <a:latin typeface="Univers" panose="020B0503020202020204" pitchFamily="34" charset="0"/>
                        </a:rPr>
                        <a:t>B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0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solidFill>
                          <a:schemeClr val="bg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0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solidFill>
                          <a:schemeClr val="bg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0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solidFill>
                          <a:schemeClr val="bg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0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628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  <a:latin typeface="Univers" panose="020B0503020202020204" pitchFamily="34" charset="0"/>
                        </a:rPr>
                        <a:t>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  <a:latin typeface="Univers" panose="020B0503020202020204" pitchFamily="34" charset="0"/>
                        </a:rPr>
                        <a:t>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516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116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l-PL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355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l-PL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13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l-PL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310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l-PL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/>
                        </a:solidFill>
                        <a:latin typeface="Univers" panose="020B0503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3D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699038"/>
                  </a:ext>
                </a:extLst>
              </a:tr>
            </a:tbl>
          </a:graphicData>
        </a:graphic>
      </p:graphicFrame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EE3A4511-3696-49AA-AF3C-27FB3CDF876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6231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A4046280-C6F7-4741-8C7F-EB1E0BBFF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979C52D2-0CCB-4931-B9C2-B60895669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6A73-A42A-41BD-9B10-DC9A8EA4D52A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9554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2542874B-B927-4678-8566-0F0BC2052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8" name="Tytuł 7">
            <a:extLst>
              <a:ext uri="{FF2B5EF4-FFF2-40B4-BE49-F238E27FC236}">
                <a16:creationId xmlns:a16="http://schemas.microsoft.com/office/drawing/2014/main" id="{8DA62EC1-92EB-48FE-9FF5-1D9AF2BF8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40577BE-36E7-4E4D-A4A3-445F2CDCE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3AF2-A73A-4FC1-A63A-3FAEFFA9239E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A7815770-C6FA-4EDB-9919-8A6B268238D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0" name="Symbol zastępczy tekstu 9">
            <a:extLst>
              <a:ext uri="{FF2B5EF4-FFF2-40B4-BE49-F238E27FC236}">
                <a16:creationId xmlns:a16="http://schemas.microsoft.com/office/drawing/2014/main" id="{A878B8BF-4638-4374-9AE2-1ADAECBBDC2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2F956BE2-F2CA-4F2D-9A02-25BA76934D1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E533C1B4-A99C-404A-96E7-2445B5C3559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638005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2C94D28D88C9240A4FE897B81CD743B" ma:contentTypeVersion="9" ma:contentTypeDescription="Utwórz nowy dokument." ma:contentTypeScope="" ma:versionID="7f3b74edf0f4cdbb4a77d0957b42f765">
  <xsd:schema xmlns:xsd="http://www.w3.org/2001/XMLSchema" xmlns:xs="http://www.w3.org/2001/XMLSchema" xmlns:p="http://schemas.microsoft.com/office/2006/metadata/properties" xmlns:ns2="d12a6363-8039-4868-9c96-5525db35edbc" targetNamespace="http://schemas.microsoft.com/office/2006/metadata/properties" ma:root="true" ma:fieldsID="95ab81ce9f2349b6305641e880cc2b9b" ns2:_="">
    <xsd:import namespace="d12a6363-8039-4868-9c96-5525db35ed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2a6363-8039-4868-9c96-5525db35ed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53F972-1B12-4878-85BA-27A4E38CF5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62F233-B2B5-4225-8439-0AC1C76CD74B}">
  <ds:schemaRefs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d12a6363-8039-4868-9c96-5525db35edbc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3B5BA80-013B-4781-ACCC-92F0C16516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2a6363-8039-4868-9c96-5525db35ed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3304</TotalTime>
  <Words>18</Words>
  <Application>Microsoft Office PowerPoint</Application>
  <PresentationFormat>Panoramiczny</PresentationFormat>
  <Paragraphs>13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Calibri</vt:lpstr>
      <vt:lpstr>Poppins Black</vt:lpstr>
      <vt:lpstr>Univers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 Głowacka</dc:creator>
  <cp:lastModifiedBy>dr inż. Sadłowska-Sałęga Agnieszka</cp:lastModifiedBy>
  <cp:revision>242</cp:revision>
  <dcterms:created xsi:type="dcterms:W3CDTF">2021-08-12T17:15:35Z</dcterms:created>
  <dcterms:modified xsi:type="dcterms:W3CDTF">2025-02-03T13:42:22Z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0x010100A2C94D28D88C9240A4FE897B81CD743B</vt:lpwstr>
  </property>
</Properties>
</file>